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0" r:id="rId3"/>
    <p:sldId id="261" r:id="rId4"/>
    <p:sldId id="262" r:id="rId5"/>
    <p:sldId id="263" r:id="rId6"/>
    <p:sldId id="264" r:id="rId7"/>
    <p:sldId id="276" r:id="rId8"/>
    <p:sldId id="277" r:id="rId9"/>
    <p:sldId id="278" r:id="rId10"/>
    <p:sldId id="275" r:id="rId11"/>
    <p:sldId id="265" r:id="rId12"/>
    <p:sldId id="273" r:id="rId13"/>
    <p:sldId id="267" r:id="rId14"/>
    <p:sldId id="257" r:id="rId15"/>
    <p:sldId id="258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8" autoAdjust="0"/>
    <p:restoredTop sz="94660"/>
  </p:normalViewPr>
  <p:slideViewPr>
    <p:cSldViewPr>
      <p:cViewPr>
        <p:scale>
          <a:sx n="90" d="100"/>
          <a:sy n="90" d="100"/>
        </p:scale>
        <p:origin x="-2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r -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743200"/>
            <a:ext cx="8458200" cy="4114800"/>
          </a:xfrm>
          <a:prstGeom prst="rect">
            <a:avLst/>
          </a:prstGeom>
        </p:spPr>
      </p:pic>
      <p:pic>
        <p:nvPicPr>
          <p:cNvPr id="1026" name="Picture 2" descr="C:\Users\pti aligonj\Pictures\well.jpg"/>
          <p:cNvPicPr>
            <a:picLocks noChangeAspect="1" noChangeArrowheads="1"/>
          </p:cNvPicPr>
          <p:nvPr/>
        </p:nvPicPr>
        <p:blipFill>
          <a:blip r:embed="rId3" cstate="print"/>
          <a:srcRect b="9524"/>
          <a:stretch>
            <a:fillRect/>
          </a:stretch>
        </p:blipFill>
        <p:spPr bwMode="auto">
          <a:xfrm>
            <a:off x="264696" y="0"/>
            <a:ext cx="8422104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aligonj\Desktop\counting cat\index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676400" cy="1828800"/>
          </a:xfrm>
          <a:prstGeom prst="rect">
            <a:avLst/>
          </a:prstGeom>
          <a:noFill/>
        </p:spPr>
      </p:pic>
      <p:pic>
        <p:nvPicPr>
          <p:cNvPr id="2" name="Picture 2" descr="C:\Users\pti aligonj\Desktop\counting cat\maxresdefault - 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81000"/>
            <a:ext cx="1600200" cy="1600200"/>
          </a:xfrm>
          <a:prstGeom prst="rect">
            <a:avLst/>
          </a:prstGeom>
          <a:noFill/>
        </p:spPr>
      </p:pic>
      <p:pic>
        <p:nvPicPr>
          <p:cNvPr id="1028" name="Picture 4" descr="C:\Users\pti aligonj\Desktop\counting cat\images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1" y="381000"/>
            <a:ext cx="1676400" cy="1600200"/>
          </a:xfrm>
          <a:prstGeom prst="rect">
            <a:avLst/>
          </a:prstGeom>
          <a:noFill/>
        </p:spPr>
      </p:pic>
      <p:pic>
        <p:nvPicPr>
          <p:cNvPr id="3" name="Picture 2" descr="C:\Users\pti aligonj\Desktop\counting cat\ca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304800"/>
            <a:ext cx="1676400" cy="1676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286000"/>
            <a:ext cx="18288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Black Cat.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362200"/>
            <a:ext cx="1676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White  Cat.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7200" y="2438400"/>
            <a:ext cx="1828800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Brown Cat 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2286000"/>
            <a:ext cx="182880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Rat Cat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533400"/>
            <a:ext cx="6248400" cy="110799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Presentation.</a:t>
            </a:r>
            <a:endParaRPr lang="en-US" sz="6600" dirty="0"/>
          </a:p>
        </p:txBody>
      </p:sp>
      <p:sp>
        <p:nvSpPr>
          <p:cNvPr id="23" name="TextBox 22"/>
          <p:cNvSpPr txBox="1"/>
          <p:nvPr/>
        </p:nvSpPr>
        <p:spPr>
          <a:xfrm>
            <a:off x="7315200" y="4264377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four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43803" y="2133600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6800" y="4250265"/>
            <a:ext cx="762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three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37666" y="2108199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43200" y="4191000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267200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43200" y="2181576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7932" y="2238021"/>
            <a:ext cx="60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026" name="Picture 2" descr="C:\Users\pti aligonj\Desktop\counting cat\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41572"/>
            <a:ext cx="533400" cy="734710"/>
          </a:xfrm>
          <a:prstGeom prst="rect">
            <a:avLst/>
          </a:prstGeom>
          <a:noFill/>
        </p:spPr>
      </p:pic>
      <p:grpSp>
        <p:nvGrpSpPr>
          <p:cNvPr id="40" name="Group 39"/>
          <p:cNvGrpSpPr/>
          <p:nvPr/>
        </p:nvGrpSpPr>
        <p:grpSpPr>
          <a:xfrm>
            <a:off x="2438400" y="2846690"/>
            <a:ext cx="1143000" cy="734710"/>
            <a:chOff x="2438400" y="2846690"/>
            <a:chExt cx="1143000" cy="734710"/>
          </a:xfrm>
        </p:grpSpPr>
        <p:pic>
          <p:nvPicPr>
            <p:cNvPr id="30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2846690"/>
              <a:ext cx="533400" cy="734710"/>
            </a:xfrm>
            <a:prstGeom prst="rect">
              <a:avLst/>
            </a:prstGeom>
            <a:noFill/>
          </p:spPr>
        </p:pic>
        <p:pic>
          <p:nvPicPr>
            <p:cNvPr id="31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0" y="2846690"/>
              <a:ext cx="533400" cy="734710"/>
            </a:xfrm>
            <a:prstGeom prst="rect">
              <a:avLst/>
            </a:prstGeom>
            <a:noFill/>
          </p:spPr>
        </p:pic>
      </p:grpSp>
      <p:grpSp>
        <p:nvGrpSpPr>
          <p:cNvPr id="41" name="Group 40"/>
          <p:cNvGrpSpPr/>
          <p:nvPr/>
        </p:nvGrpSpPr>
        <p:grpSpPr>
          <a:xfrm>
            <a:off x="4408311" y="2765778"/>
            <a:ext cx="1687689" cy="750711"/>
            <a:chOff x="4419600" y="2754489"/>
            <a:chExt cx="1687689" cy="750711"/>
          </a:xfrm>
        </p:grpSpPr>
        <p:pic>
          <p:nvPicPr>
            <p:cNvPr id="32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19600" y="2770490"/>
              <a:ext cx="533400" cy="734710"/>
            </a:xfrm>
            <a:prstGeom prst="rect">
              <a:avLst/>
            </a:prstGeom>
            <a:noFill/>
          </p:spPr>
        </p:pic>
        <p:pic>
          <p:nvPicPr>
            <p:cNvPr id="33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29200" y="2770490"/>
              <a:ext cx="533400" cy="734710"/>
            </a:xfrm>
            <a:prstGeom prst="rect">
              <a:avLst/>
            </a:prstGeom>
            <a:noFill/>
          </p:spPr>
        </p:pic>
        <p:pic>
          <p:nvPicPr>
            <p:cNvPr id="34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73889" y="2754489"/>
              <a:ext cx="533400" cy="734710"/>
            </a:xfrm>
            <a:prstGeom prst="rect">
              <a:avLst/>
            </a:prstGeom>
            <a:noFill/>
          </p:spPr>
        </p:pic>
      </p:grpSp>
      <p:grpSp>
        <p:nvGrpSpPr>
          <p:cNvPr id="42" name="Group 41"/>
          <p:cNvGrpSpPr/>
          <p:nvPr/>
        </p:nvGrpSpPr>
        <p:grpSpPr>
          <a:xfrm>
            <a:off x="6711243" y="2746023"/>
            <a:ext cx="2308578" cy="762000"/>
            <a:chOff x="6711243" y="2746023"/>
            <a:chExt cx="2308578" cy="762000"/>
          </a:xfrm>
        </p:grpSpPr>
        <p:pic>
          <p:nvPicPr>
            <p:cNvPr id="36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1243" y="2746023"/>
              <a:ext cx="533400" cy="734710"/>
            </a:xfrm>
            <a:prstGeom prst="rect">
              <a:avLst/>
            </a:prstGeom>
            <a:noFill/>
          </p:spPr>
        </p:pic>
        <p:pic>
          <p:nvPicPr>
            <p:cNvPr id="37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09554" y="2750735"/>
              <a:ext cx="533400" cy="734710"/>
            </a:xfrm>
            <a:prstGeom prst="rect">
              <a:avLst/>
            </a:prstGeom>
            <a:noFill/>
          </p:spPr>
        </p:pic>
        <p:pic>
          <p:nvPicPr>
            <p:cNvPr id="38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90933" y="2750735"/>
              <a:ext cx="533400" cy="734710"/>
            </a:xfrm>
            <a:prstGeom prst="rect">
              <a:avLst/>
            </a:prstGeom>
            <a:noFill/>
          </p:spPr>
        </p:pic>
        <p:pic>
          <p:nvPicPr>
            <p:cNvPr id="39" name="Picture 2" descr="C:\Users\pti aligonj\Desktop\counting cat\ca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486421" y="2773313"/>
              <a:ext cx="533400" cy="73471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143000"/>
            <a:ext cx="17526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One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057400"/>
            <a:ext cx="1676400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Two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971800"/>
            <a:ext cx="160020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Three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962400"/>
            <a:ext cx="16002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Four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1066800"/>
            <a:ext cx="1981200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1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2057400"/>
            <a:ext cx="2057400" cy="76944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2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3124200"/>
            <a:ext cx="2133600" cy="707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3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4038600"/>
            <a:ext cx="2133600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4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533400"/>
            <a:ext cx="2743200" cy="369332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NikoshBAN" pitchFamily="2" charset="0"/>
                <a:cs typeface="NikoshBAN" pitchFamily="2" charset="0"/>
              </a:rPr>
              <a:t>Counting .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5867400" y="990600"/>
            <a:ext cx="19812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two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2057400"/>
            <a:ext cx="19050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four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3048000"/>
            <a:ext cx="19812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0" y="4953000"/>
            <a:ext cx="19812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Three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1026" idx="3"/>
          </p:cNvCxnSpPr>
          <p:nvPr/>
        </p:nvCxnSpPr>
        <p:spPr>
          <a:xfrm>
            <a:off x="1371600" y="952500"/>
            <a:ext cx="4572000" cy="2324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9" idx="3"/>
          </p:cNvCxnSpPr>
          <p:nvPr/>
        </p:nvCxnSpPr>
        <p:spPr>
          <a:xfrm flipV="1">
            <a:off x="3886199" y="2362200"/>
            <a:ext cx="3200401" cy="255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5" idx="3"/>
          </p:cNvCxnSpPr>
          <p:nvPr/>
        </p:nvCxnSpPr>
        <p:spPr>
          <a:xfrm>
            <a:off x="3200399" y="3390900"/>
            <a:ext cx="3124201" cy="1562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2514600" y="1175266"/>
            <a:ext cx="3352800" cy="1110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09800" y="228600"/>
            <a:ext cx="50292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Counting picture matching the numbers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609600"/>
            <a:ext cx="838199" cy="685800"/>
          </a:xfrm>
          <a:prstGeom prst="rect">
            <a:avLst/>
          </a:prstGeom>
          <a:noFill/>
        </p:spPr>
      </p:pic>
      <p:grpSp>
        <p:nvGrpSpPr>
          <p:cNvPr id="42" name="Group 41"/>
          <p:cNvGrpSpPr/>
          <p:nvPr/>
        </p:nvGrpSpPr>
        <p:grpSpPr>
          <a:xfrm>
            <a:off x="609600" y="1905000"/>
            <a:ext cx="1828800" cy="685800"/>
            <a:chOff x="533400" y="1524000"/>
            <a:chExt cx="1828800" cy="685800"/>
          </a:xfrm>
        </p:grpSpPr>
        <p:pic>
          <p:nvPicPr>
            <p:cNvPr id="31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3400" y="1524000"/>
              <a:ext cx="838199" cy="685800"/>
            </a:xfrm>
            <a:prstGeom prst="rect">
              <a:avLst/>
            </a:prstGeom>
            <a:noFill/>
          </p:spPr>
        </p:pic>
        <p:pic>
          <p:nvPicPr>
            <p:cNvPr id="32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1" y="1524000"/>
              <a:ext cx="838199" cy="685800"/>
            </a:xfrm>
            <a:prstGeom prst="rect">
              <a:avLst/>
            </a:prstGeom>
            <a:noFill/>
          </p:spPr>
        </p:pic>
      </p:grpSp>
      <p:grpSp>
        <p:nvGrpSpPr>
          <p:cNvPr id="41" name="Group 40"/>
          <p:cNvGrpSpPr/>
          <p:nvPr/>
        </p:nvGrpSpPr>
        <p:grpSpPr>
          <a:xfrm>
            <a:off x="533400" y="3048000"/>
            <a:ext cx="2666999" cy="685800"/>
            <a:chOff x="457200" y="2514600"/>
            <a:chExt cx="2666999" cy="685800"/>
          </a:xfrm>
        </p:grpSpPr>
        <p:pic>
          <p:nvPicPr>
            <p:cNvPr id="33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2514600"/>
              <a:ext cx="838199" cy="685800"/>
            </a:xfrm>
            <a:prstGeom prst="rect">
              <a:avLst/>
            </a:prstGeom>
            <a:noFill/>
          </p:spPr>
        </p:pic>
        <p:pic>
          <p:nvPicPr>
            <p:cNvPr id="34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71600" y="2514600"/>
              <a:ext cx="838199" cy="685800"/>
            </a:xfrm>
            <a:prstGeom prst="rect">
              <a:avLst/>
            </a:prstGeom>
            <a:noFill/>
          </p:spPr>
        </p:pic>
        <p:pic>
          <p:nvPicPr>
            <p:cNvPr id="35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0" y="2514600"/>
              <a:ext cx="838199" cy="685800"/>
            </a:xfrm>
            <a:prstGeom prst="rect">
              <a:avLst/>
            </a:prstGeom>
            <a:noFill/>
          </p:spPr>
        </p:pic>
      </p:grpSp>
      <p:grpSp>
        <p:nvGrpSpPr>
          <p:cNvPr id="40" name="Group 39"/>
          <p:cNvGrpSpPr/>
          <p:nvPr/>
        </p:nvGrpSpPr>
        <p:grpSpPr>
          <a:xfrm>
            <a:off x="381000" y="4572000"/>
            <a:ext cx="3505199" cy="685800"/>
            <a:chOff x="381000" y="3429000"/>
            <a:chExt cx="3505199" cy="685800"/>
          </a:xfrm>
        </p:grpSpPr>
        <p:pic>
          <p:nvPicPr>
            <p:cNvPr id="36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000" y="3429000"/>
              <a:ext cx="838199" cy="685800"/>
            </a:xfrm>
            <a:prstGeom prst="rect">
              <a:avLst/>
            </a:prstGeom>
            <a:noFill/>
          </p:spPr>
        </p:pic>
        <p:pic>
          <p:nvPicPr>
            <p:cNvPr id="37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95400" y="3429000"/>
              <a:ext cx="838199" cy="685800"/>
            </a:xfrm>
            <a:prstGeom prst="rect">
              <a:avLst/>
            </a:prstGeom>
            <a:noFill/>
          </p:spPr>
        </p:pic>
        <p:pic>
          <p:nvPicPr>
            <p:cNvPr id="38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82504" y="3429000"/>
              <a:ext cx="838199" cy="685800"/>
            </a:xfrm>
            <a:prstGeom prst="rect">
              <a:avLst/>
            </a:prstGeom>
            <a:noFill/>
          </p:spPr>
        </p:pic>
        <p:pic>
          <p:nvPicPr>
            <p:cNvPr id="39" name="Picture 2" descr="C:\Users\pti aligonj\Desktop\counting cat\images 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0" y="3429000"/>
              <a:ext cx="838199" cy="6858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8" y="2371725"/>
            <a:ext cx="67532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05000" y="5334000"/>
            <a:ext cx="762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5" y="5029200"/>
            <a:ext cx="88868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47800" y="1447800"/>
            <a:ext cx="5257800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Counting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553200" y="914400"/>
            <a:ext cx="9144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1905000"/>
            <a:ext cx="9144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9400" y="3276600"/>
            <a:ext cx="9144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05600" y="4724400"/>
            <a:ext cx="9144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152400"/>
            <a:ext cx="66294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many picture write down in the number</a:t>
            </a:r>
            <a:endParaRPr lang="en-US" sz="2400" dirty="0"/>
          </a:p>
        </p:txBody>
      </p:sp>
      <p:pic>
        <p:nvPicPr>
          <p:cNvPr id="1027" name="Picture 3" descr="C:\Users\pti aligonj\Desktop\counting cat\havana-brown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1839686" cy="990600"/>
          </a:xfrm>
          <a:prstGeom prst="rect">
            <a:avLst/>
          </a:prstGeom>
          <a:noFill/>
        </p:spPr>
      </p:pic>
      <p:pic>
        <p:nvPicPr>
          <p:cNvPr id="1026" name="Picture 2" descr="C:\Users\pti aligonj\Desktop\counting cat\red-cat-art-3771-bb-james-ah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05000"/>
            <a:ext cx="990600" cy="990600"/>
          </a:xfrm>
          <a:prstGeom prst="rect">
            <a:avLst/>
          </a:prstGeom>
          <a:noFill/>
        </p:spPr>
      </p:pic>
      <p:pic>
        <p:nvPicPr>
          <p:cNvPr id="2" name="Picture 3" descr="C:\Users\pti aligonj\Desktop\counting cat\index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276600"/>
            <a:ext cx="1494020" cy="990600"/>
          </a:xfrm>
          <a:prstGeom prst="rect">
            <a:avLst/>
          </a:prstGeom>
          <a:noFill/>
        </p:spPr>
      </p:pic>
      <p:pic>
        <p:nvPicPr>
          <p:cNvPr id="10" name="Picture 2" descr="C:\Users\pti aligonj\Desktop\counting cat\red-cat-art-3771-bb-james-ah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05000"/>
            <a:ext cx="990600" cy="990600"/>
          </a:xfrm>
          <a:prstGeom prst="rect">
            <a:avLst/>
          </a:prstGeom>
          <a:noFill/>
        </p:spPr>
      </p:pic>
      <p:pic>
        <p:nvPicPr>
          <p:cNvPr id="11" name="Picture 3" descr="C:\Users\pti aligonj\Desktop\counting cat\index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276600"/>
            <a:ext cx="1494020" cy="990600"/>
          </a:xfrm>
          <a:prstGeom prst="rect">
            <a:avLst/>
          </a:prstGeom>
          <a:noFill/>
        </p:spPr>
      </p:pic>
      <p:pic>
        <p:nvPicPr>
          <p:cNvPr id="12" name="Picture 3" descr="C:\Users\pti aligonj\Desktop\counting cat\index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276600"/>
            <a:ext cx="1494020" cy="990600"/>
          </a:xfrm>
          <a:prstGeom prst="rect">
            <a:avLst/>
          </a:prstGeom>
          <a:noFill/>
        </p:spPr>
      </p:pic>
      <p:pic>
        <p:nvPicPr>
          <p:cNvPr id="3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648200"/>
            <a:ext cx="1145082" cy="762000"/>
          </a:xfrm>
          <a:prstGeom prst="rect">
            <a:avLst/>
          </a:prstGeom>
          <a:noFill/>
        </p:spPr>
      </p:pic>
      <p:pic>
        <p:nvPicPr>
          <p:cNvPr id="14" name="Picture 13" descr="C:\Users\pti aligonj\Desktop\counting cat\images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4648200"/>
            <a:ext cx="1145082" cy="762000"/>
          </a:xfrm>
          <a:prstGeom prst="rect">
            <a:avLst/>
          </a:prstGeom>
          <a:noFill/>
        </p:spPr>
      </p:pic>
      <p:pic>
        <p:nvPicPr>
          <p:cNvPr id="15" name="Picture 14" descr="C:\Users\pti aligonj\Desktop\counting cat\images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4648200"/>
            <a:ext cx="1145082" cy="762000"/>
          </a:xfrm>
          <a:prstGeom prst="rect">
            <a:avLst/>
          </a:prstGeom>
          <a:noFill/>
        </p:spPr>
      </p:pic>
      <p:pic>
        <p:nvPicPr>
          <p:cNvPr id="16" name="Picture 15" descr="C:\Users\pti aligonj\Desktop\counting cat\images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648200"/>
            <a:ext cx="1145082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838200"/>
            <a:ext cx="5257800" cy="107721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Home work</a:t>
            </a:r>
          </a:p>
          <a:p>
            <a:pPr lvl="1" algn="ctr"/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209800"/>
            <a:ext cx="24384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this  ? </a:t>
            </a:r>
            <a:endParaRPr lang="en-US" dirty="0"/>
          </a:p>
        </p:txBody>
      </p:sp>
      <p:pic>
        <p:nvPicPr>
          <p:cNvPr id="1026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895600"/>
            <a:ext cx="2619375" cy="17430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438400" y="5029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19200" y="5105400"/>
            <a:ext cx="1295400" cy="381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533400" y="457200"/>
            <a:ext cx="7239000" cy="11430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Thank You All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838200" y="5562600"/>
            <a:ext cx="63246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See You Again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s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676400"/>
            <a:ext cx="51054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95400"/>
            <a:ext cx="8610600" cy="40318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TEACHER  NAME :</a:t>
            </a:r>
          </a:p>
          <a:p>
            <a:pPr algn="ctr"/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n-BD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onica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Rani</a:t>
            </a:r>
            <a:endParaRPr lang="en-US" sz="4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Assistant teacher</a:t>
            </a:r>
          </a:p>
          <a:p>
            <a:pPr algn="ctr"/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Dukhen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Tarkey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Govt. primary school</a:t>
            </a:r>
          </a:p>
          <a:p>
            <a:pPr algn="ctr"/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Matlob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Uttar.Chandpur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334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143000"/>
            <a:ext cx="6477000" cy="415498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-1</a:t>
            </a:r>
          </a:p>
          <a:p>
            <a:pPr algn="ctr"/>
            <a:r>
              <a:rPr lang="en-US" sz="6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Subject: English</a:t>
            </a:r>
          </a:p>
          <a:p>
            <a:pPr algn="ctr"/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Unit: 21</a:t>
            </a:r>
          </a:p>
          <a:p>
            <a:pPr algn="ctr"/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Lesson –(1-3)</a:t>
            </a:r>
            <a:endParaRPr lang="en-US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1371601" y="1219200"/>
            <a:ext cx="1371599" cy="917725"/>
          </a:xfrm>
          <a:prstGeom prst="rect">
            <a:avLst/>
          </a:prstGeom>
        </p:spPr>
      </p:pic>
      <p:pic>
        <p:nvPicPr>
          <p:cNvPr id="5" name="Picture 4" descr="h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6477000" y="1219200"/>
            <a:ext cx="1371602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00200"/>
            <a:ext cx="8534400" cy="36009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Learning  Outcome 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: .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.Students able to say  Rhyme Counting Cats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student’s will be able</a:t>
            </a:r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to write number </a:t>
            </a:r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(1. 2 .3 . 4)</a:t>
            </a:r>
            <a:endParaRPr lang="en-US" sz="40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0"/>
            <a:ext cx="8305800" cy="3477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Good Morning…………………</a:t>
            </a:r>
          </a:p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Good  Morning  ,  Good  Morning</a:t>
            </a:r>
          </a:p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How are you Today ?</a:t>
            </a:r>
          </a:p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 am fine  I am fine.</a:t>
            </a:r>
          </a:p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  wish you a  good  day.</a:t>
            </a:r>
            <a:endParaRPr 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19200"/>
            <a:ext cx="8686800" cy="54476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Lesson   Declaration:</a:t>
            </a:r>
          </a:p>
          <a:p>
            <a:pPr algn="ctr"/>
            <a:r>
              <a:rPr lang="en-US" sz="13800" dirty="0" smtClean="0">
                <a:solidFill>
                  <a:srgbClr val="FF0000"/>
                </a:solidFill>
              </a:rPr>
              <a:t>Counting cats</a:t>
            </a:r>
            <a:r>
              <a:rPr lang="en-US" sz="4800" dirty="0" smtClean="0">
                <a:solidFill>
                  <a:srgbClr val="FF0000"/>
                </a:solidFill>
              </a:rPr>
              <a:t>.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aligonj\Desktop\counting cat\index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2438400" cy="2660073"/>
          </a:xfrm>
          <a:prstGeom prst="rect">
            <a:avLst/>
          </a:prstGeom>
          <a:noFill/>
        </p:spPr>
      </p:pic>
      <p:pic>
        <p:nvPicPr>
          <p:cNvPr id="2" name="Picture 2" descr="C:\Users\pti aligonj\Desktop\counting cat\maxresdefault - 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33800"/>
            <a:ext cx="2057400" cy="2057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2819400"/>
            <a:ext cx="32766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1Black Cat.</a:t>
            </a:r>
            <a:endParaRPr lang="en-US" sz="3600" dirty="0">
              <a:latin typeface="Arial Black" pitchFamily="34" charset="0"/>
            </a:endParaRPr>
          </a:p>
        </p:txBody>
      </p:sp>
      <p:pic>
        <p:nvPicPr>
          <p:cNvPr id="10" name="Picture 2" descr="C:\Users\pti aligonj\Desktop\counting cat\maxresdefault - 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733800"/>
            <a:ext cx="1981200" cy="1981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495800" y="762000"/>
            <a:ext cx="3276600" cy="186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</a:t>
            </a:r>
            <a:endParaRPr lang="en-US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6019800"/>
            <a:ext cx="32766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2 white Cat.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9200" y="3962400"/>
            <a:ext cx="3276600" cy="186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2</a:t>
            </a:r>
            <a:endParaRPr lang="en-US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aligonj\Desktop\counting cat\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3124200" cy="2514600"/>
          </a:xfrm>
          <a:prstGeom prst="rect">
            <a:avLst/>
          </a:prstGeom>
          <a:noFill/>
        </p:spPr>
      </p:pic>
      <p:pic>
        <p:nvPicPr>
          <p:cNvPr id="2" name="Picture 2" descr="C:\Users\pti aligonj\Desktop\counting cat\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914400"/>
            <a:ext cx="2666999" cy="2133600"/>
          </a:xfrm>
          <a:prstGeom prst="rect">
            <a:avLst/>
          </a:prstGeom>
          <a:noFill/>
        </p:spPr>
      </p:pic>
      <p:pic>
        <p:nvPicPr>
          <p:cNvPr id="3" name="Picture 2" descr="C:\Users\pti aligonj\Desktop\counting cat\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990600"/>
            <a:ext cx="2514600" cy="21526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24600" y="3581400"/>
            <a:ext cx="15240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   3</a:t>
            </a:r>
            <a:endParaRPr lang="en-US" sz="3600" i="1" dirty="0" smtClean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657600"/>
            <a:ext cx="28956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 3Red cat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52400" y="152400"/>
            <a:ext cx="2362200" cy="1743075"/>
          </a:xfrm>
          <a:prstGeom prst="rect">
            <a:avLst/>
          </a:prstGeom>
          <a:noFill/>
        </p:spPr>
      </p:pic>
      <p:pic>
        <p:nvPicPr>
          <p:cNvPr id="2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"/>
            <a:ext cx="1828800" cy="1676399"/>
          </a:xfrm>
          <a:prstGeom prst="rect">
            <a:avLst/>
          </a:prstGeom>
          <a:noFill/>
        </p:spPr>
      </p:pic>
      <p:pic>
        <p:nvPicPr>
          <p:cNvPr id="3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"/>
            <a:ext cx="1752600" cy="1600200"/>
          </a:xfrm>
          <a:prstGeom prst="rect">
            <a:avLst/>
          </a:prstGeom>
          <a:noFill/>
        </p:spPr>
      </p:pic>
      <p:pic>
        <p:nvPicPr>
          <p:cNvPr id="4" name="Picture 2" descr="C:\Users\pti aligonj\Desktop\counting cat\image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14575" cy="1676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91200" y="2590800"/>
            <a:ext cx="1295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itchFamily="34" charset="0"/>
              </a:rPr>
              <a:t> 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514600"/>
            <a:ext cx="44958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Arial Black" pitchFamily="34" charset="0"/>
              </a:rPr>
              <a:t> 4 Brown cat .</a:t>
            </a:r>
            <a:endParaRPr lang="en-US" sz="36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60000"/>
            <a:lumOff val="40000"/>
          </a:schemeClr>
        </a:solidFill>
      </a:spPr>
      <a:bodyPr wrap="square" rtlCol="0">
        <a:spAutoFit/>
      </a:bodyPr>
      <a:lstStyle>
        <a:defPPr>
          <a:defRPr sz="3600" dirty="0" smtClean="0">
            <a:latin typeface="Arial Black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177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pti aligonj</dc:creator>
  <cp:lastModifiedBy>pti aligonj</cp:lastModifiedBy>
  <cp:revision>126</cp:revision>
  <dcterms:created xsi:type="dcterms:W3CDTF">2006-08-16T00:00:00Z</dcterms:created>
  <dcterms:modified xsi:type="dcterms:W3CDTF">2017-03-21T07:03:39Z</dcterms:modified>
</cp:coreProperties>
</file>